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d9c67055b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d9c67055b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46ee7dff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46ee7dff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6c0a294b51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6c0a294b51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be2b4a8d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be2b4a8d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be2b4a8d1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6be2b4a8d1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6bf461c97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6bf461c97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 special </a:t>
            </a:r>
            <a:r>
              <a:rPr lang="en"/>
              <a:t>customized </a:t>
            </a:r>
            <a:r>
              <a:rPr lang="en"/>
              <a:t>data structure. It is designed for restore the token number of each kind and compare with one another. I created it based on the hashtable, where you can add and look up a token color in a fast way. I also provides multiple </a:t>
            </a:r>
            <a:r>
              <a:rPr lang="en"/>
              <a:t>overridden</a:t>
            </a:r>
            <a:r>
              <a:rPr lang="en"/>
              <a:t> method of insert token into the tokenlist.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component is a very fundamental ai that allows ai player to play with the users. It analyses situations on the board, and do actions just like a user can do.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c12e8c281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c12e8c281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d9c67055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d9c67055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d9c6705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d9c6705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17.png"/><Relationship Id="rId5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cs.google.com/spreadsheets/d/1mANG19Gu17vG_HYuWcHw_2chGZJULcDM-QAOAgmHaaY/edit#gid=0" TargetMode="External"/><Relationship Id="rId4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jp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ocs.oracle.com/javase/8/javafx/api/javafx/scene/control/Alert.html" TargetMode="External"/><Relationship Id="rId4" Type="http://schemas.openxmlformats.org/officeDocument/2006/relationships/hyperlink" Target="https://kodejava.org/how-do-i-store-objects-in-file/" TargetMode="External"/><Relationship Id="rId5" Type="http://schemas.openxmlformats.org/officeDocument/2006/relationships/hyperlink" Target="https://boardgamegeek.com/filepage/136731/full-splendor-card-list-wpics" TargetMode="External"/><Relationship Id="rId6" Type="http://schemas.openxmlformats.org/officeDocument/2006/relationships/hyperlink" Target="https://masterpieces-of-art.com/wp-content/uploads/2014/08/mona-lisa-leonardo-da-vinci-e1427514342170-520x520.jpghttps://www.biography.com/.image/t_share/MTE5NTU2MzE1OTY2NDQwOTcx/raphael-41051-1-402.jpg" TargetMode="External"/><Relationship Id="rId7" Type="http://schemas.openxmlformats.org/officeDocument/2006/relationships/hyperlink" Target="https://www.biography.com/.image/ar_1:1%2Cc_fill%2Ccs_srgb%2Cg_face%2Cq_auto:good%2Cw_300/%22+%22MTY2NTIzMzc4MTI2MDM4MjM5/vincent_van_gogh_self_portrait_painting_musee_dorsay_via_wikimedia_%22+%22commons_promojpg.jpg" TargetMode="External"/><Relationship Id="rId8" Type="http://schemas.openxmlformats.org/officeDocument/2006/relationships/hyperlink" Target="https://masterpieces-of-art.com/wp-content/uploads/2014/08/mona-lisa-leonardo-da-vinci-e1427514342170-520x520.jpghttps://www.biography.com/.image/t_share/MTE5NTU2MzE1OTY2NDQwOTcx/raphael-41051-1-402.jpg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Relationship Id="rId4" Type="http://schemas.openxmlformats.org/officeDocument/2006/relationships/slide" Target="/ppt/slides/slide5.xml"/><Relationship Id="rId5" Type="http://schemas.openxmlformats.org/officeDocument/2006/relationships/slide" Target="/ppt/slides/slide8.xml"/><Relationship Id="rId6" Type="http://schemas.openxmlformats.org/officeDocument/2006/relationships/slide" Target="/ppt/slides/slide1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4">
            <a:alphaModFix/>
          </a:blip>
          <a:srcRect b="0" l="0" r="3344" t="0"/>
          <a:stretch/>
        </p:blipFill>
        <p:spPr>
          <a:xfrm>
            <a:off x="4143025" y="13998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Splendor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729600" y="2921750"/>
            <a:ext cx="2456700" cy="130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Edward Chen, Jacky Lin, Wenyi Qian, Yili Wang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2675" y="1623550"/>
            <a:ext cx="3490550" cy="203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 Experience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9" name="Google Shape;189;p27"/>
          <p:cNvCxnSpPr/>
          <p:nvPr/>
        </p:nvCxnSpPr>
        <p:spPr>
          <a:xfrm>
            <a:off x="4067669" y="3263604"/>
            <a:ext cx="4650900" cy="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7"/>
          <p:cNvCxnSpPr/>
          <p:nvPr/>
        </p:nvCxnSpPr>
        <p:spPr>
          <a:xfrm>
            <a:off x="662650" y="3263604"/>
            <a:ext cx="32184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1" name="Google Shape;191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Timeline</a:t>
            </a:r>
            <a:endParaRPr sz="3000"/>
          </a:p>
        </p:txBody>
      </p:sp>
      <p:grpSp>
        <p:nvGrpSpPr>
          <p:cNvPr id="192" name="Google Shape;192;p27"/>
          <p:cNvGrpSpPr/>
          <p:nvPr/>
        </p:nvGrpSpPr>
        <p:grpSpPr>
          <a:xfrm>
            <a:off x="6686875" y="2208362"/>
            <a:ext cx="1812711" cy="2349145"/>
            <a:chOff x="4180376" y="2678691"/>
            <a:chExt cx="1029014" cy="1039261"/>
          </a:xfrm>
        </p:grpSpPr>
        <p:sp>
          <p:nvSpPr>
            <p:cNvPr id="193" name="Google Shape;193;p27"/>
            <p:cNvSpPr txBox="1"/>
            <p:nvPr/>
          </p:nvSpPr>
          <p:spPr>
            <a:xfrm>
              <a:off x="4180376" y="3017752"/>
              <a:ext cx="1029000" cy="7002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In-Game Configuration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Refactor and handle exception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4" name="Google Shape;194;p27"/>
            <p:cNvSpPr txBox="1"/>
            <p:nvPr/>
          </p:nvSpPr>
          <p:spPr>
            <a:xfrm>
              <a:off x="4180391" y="2678691"/>
              <a:ext cx="1029000" cy="3138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Sprint 4 Game Configuration &amp; Refactor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195" name="Google Shape;195;p27"/>
          <p:cNvGrpSpPr/>
          <p:nvPr/>
        </p:nvGrpSpPr>
        <p:grpSpPr>
          <a:xfrm>
            <a:off x="4713803" y="2206980"/>
            <a:ext cx="1836403" cy="2360457"/>
            <a:chOff x="3062919" y="2678681"/>
            <a:chExt cx="1029028" cy="1039162"/>
          </a:xfrm>
        </p:grpSpPr>
        <p:sp>
          <p:nvSpPr>
            <p:cNvPr id="196" name="Google Shape;196;p27"/>
            <p:cNvSpPr txBox="1"/>
            <p:nvPr/>
          </p:nvSpPr>
          <p:spPr>
            <a:xfrm>
              <a:off x="3062919" y="3016144"/>
              <a:ext cx="1029000" cy="701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D</a:t>
              </a:r>
              <a:r>
                <a:rPr lang="en" sz="12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ebug and upgrade </a:t>
              </a: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AI</a:t>
              </a: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Add more </a:t>
              </a: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strategies</a:t>
              </a: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 for AI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197" name="Google Shape;197;p27"/>
            <p:cNvSpPr txBox="1"/>
            <p:nvPr/>
          </p:nvSpPr>
          <p:spPr>
            <a:xfrm>
              <a:off x="3062947" y="2678681"/>
              <a:ext cx="1029000" cy="318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Sprint 3 ~ TODAY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Advanced AI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198" name="Google Shape;198;p27"/>
          <p:cNvGrpSpPr/>
          <p:nvPr/>
        </p:nvGrpSpPr>
        <p:grpSpPr>
          <a:xfrm>
            <a:off x="854075" y="2199400"/>
            <a:ext cx="1768567" cy="2350615"/>
            <a:chOff x="828042" y="2678676"/>
            <a:chExt cx="1029015" cy="1039038"/>
          </a:xfrm>
        </p:grpSpPr>
        <p:sp>
          <p:nvSpPr>
            <p:cNvPr id="199" name="Google Shape;199;p27"/>
            <p:cNvSpPr txBox="1"/>
            <p:nvPr/>
          </p:nvSpPr>
          <p:spPr>
            <a:xfrm>
              <a:off x="828042" y="3021414"/>
              <a:ext cx="1029000" cy="696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Read Card Info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Implement the Card Deck class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Make basic GUI View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Test the functions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0" name="Google Shape;200;p27"/>
            <p:cNvSpPr txBox="1"/>
            <p:nvPr/>
          </p:nvSpPr>
          <p:spPr>
            <a:xfrm>
              <a:off x="828056" y="2678676"/>
              <a:ext cx="1029000" cy="3195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Sprint 1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Basic GUI &amp; Components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01" name="Google Shape;201;p27"/>
          <p:cNvGrpSpPr/>
          <p:nvPr/>
        </p:nvGrpSpPr>
        <p:grpSpPr>
          <a:xfrm>
            <a:off x="2747400" y="2208292"/>
            <a:ext cx="1809419" cy="2349204"/>
            <a:chOff x="828041" y="2678673"/>
            <a:chExt cx="1029014" cy="1046323"/>
          </a:xfrm>
        </p:grpSpPr>
        <p:sp>
          <p:nvSpPr>
            <p:cNvPr id="202" name="Google Shape;202;p27"/>
            <p:cNvSpPr txBox="1"/>
            <p:nvPr/>
          </p:nvSpPr>
          <p:spPr>
            <a:xfrm>
              <a:off x="828041" y="3015796"/>
              <a:ext cx="1029000" cy="7092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Add Basic AI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Implement Controller &amp; Model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Lato"/>
                <a:buChar char="●"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Beautify GUI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203" name="Google Shape;203;p27"/>
            <p:cNvSpPr txBox="1"/>
            <p:nvPr/>
          </p:nvSpPr>
          <p:spPr>
            <a:xfrm>
              <a:off x="828056" y="2678673"/>
              <a:ext cx="1029000" cy="315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Sprint 2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MVC Design &amp; Basic AI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8"/>
          <p:cNvSpPr txBox="1"/>
          <p:nvPr>
            <p:ph type="title"/>
          </p:nvPr>
        </p:nvSpPr>
        <p:spPr>
          <a:xfrm>
            <a:off x="727650" y="11900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Scrum B</a:t>
            </a:r>
            <a:r>
              <a:rPr lang="en"/>
              <a:t>urn Down</a:t>
            </a:r>
            <a:endParaRPr/>
          </a:p>
        </p:txBody>
      </p:sp>
      <p:pic>
        <p:nvPicPr>
          <p:cNvPr id="209" name="Google Shape;20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9838" y="1725225"/>
            <a:ext cx="7493674" cy="319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/>
          <p:nvPr>
            <p:ph idx="1" type="body"/>
          </p:nvPr>
        </p:nvSpPr>
        <p:spPr>
          <a:xfrm>
            <a:off x="429150" y="4279850"/>
            <a:ext cx="7989000" cy="10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https://docs.google.com/spreadsheets/d/1mANG19Gu17vG_HYuWcHw_2chGZJULcDM-QAOAgmHaaY/edit#gid=0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User stories</a:t>
            </a:r>
            <a:endParaRPr sz="3000"/>
          </a:p>
        </p:txBody>
      </p:sp>
      <p:pic>
        <p:nvPicPr>
          <p:cNvPr id="216" name="Google Shape;21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1900" y="1942675"/>
            <a:ext cx="6623798" cy="2748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Strengths</a:t>
            </a:r>
            <a:r>
              <a:rPr lang="en"/>
              <a:t> &amp; Weaknesses</a:t>
            </a:r>
            <a:endParaRPr sz="3000"/>
          </a:p>
        </p:txBody>
      </p:sp>
      <p:sp>
        <p:nvSpPr>
          <p:cNvPr id="222" name="Google Shape;222;p30"/>
          <p:cNvSpPr txBox="1"/>
          <p:nvPr>
            <p:ph idx="1" type="body"/>
          </p:nvPr>
        </p:nvSpPr>
        <p:spPr>
          <a:xfrm>
            <a:off x="729450" y="2040475"/>
            <a:ext cx="3569700" cy="29070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Strengths:</a:t>
            </a:r>
            <a:endParaRPr b="1" sz="18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Good time management for project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Active attitude; always on a good track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Effective communication 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Well refactored codes</a:t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0"/>
          <p:cNvSpPr txBox="1"/>
          <p:nvPr>
            <p:ph idx="1" type="body"/>
          </p:nvPr>
        </p:nvSpPr>
        <p:spPr>
          <a:xfrm>
            <a:off x="4625300" y="2040475"/>
            <a:ext cx="3792900" cy="29070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Weakness:</a:t>
            </a:r>
            <a:endParaRPr b="1" sz="1800"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Unclear task assignment: some repetitive work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Naming and Javadoc are not very clear sometime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Spending substantial time on learning the functionality of the others’ codes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What next?</a:t>
            </a:r>
            <a:endParaRPr sz="3000"/>
          </a:p>
        </p:txBody>
      </p:sp>
      <p:sp>
        <p:nvSpPr>
          <p:cNvPr id="229" name="Google Shape;229;p3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Online </a:t>
            </a:r>
            <a:r>
              <a:rPr lang="en" sz="1800"/>
              <a:t>multiplayer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➔"/>
            </a:pPr>
            <a:r>
              <a:rPr lang="en" sz="1800"/>
              <a:t>Account System</a:t>
            </a:r>
            <a:endParaRPr sz="1800"/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SzPts val="1800"/>
              <a:buChar char="➔"/>
            </a:pPr>
            <a:r>
              <a:rPr lang="en" sz="1800"/>
              <a:t>Smarter AI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/>
          <p:nvPr>
            <p:ph type="title"/>
          </p:nvPr>
        </p:nvSpPr>
        <p:spPr>
          <a:xfrm>
            <a:off x="4923700" y="2516025"/>
            <a:ext cx="594000" cy="130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?</a:t>
            </a:r>
            <a:endParaRPr sz="2400"/>
          </a:p>
        </p:txBody>
      </p:sp>
      <p:pic>
        <p:nvPicPr>
          <p:cNvPr id="235" name="Google Shape;23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77425"/>
            <a:ext cx="9144002" cy="5298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 txBox="1"/>
          <p:nvPr>
            <p:ph type="title"/>
          </p:nvPr>
        </p:nvSpPr>
        <p:spPr>
          <a:xfrm>
            <a:off x="727650" y="5489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41" name="Google Shape;241;p33"/>
          <p:cNvSpPr txBox="1"/>
          <p:nvPr>
            <p:ph idx="1" type="body"/>
          </p:nvPr>
        </p:nvSpPr>
        <p:spPr>
          <a:xfrm>
            <a:off x="727650" y="1427625"/>
            <a:ext cx="7688700" cy="338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&lt;Oracle&gt; JavaFx Alert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https://docs.oracle.com/javase/8/javafx/api/javafx/scene/control/Alert.html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&lt;Kodejava&gt; Store objects in file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https://kodejava.org/how-do-i-store-objects-in-file/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&lt;Board Game Geek&gt;Splendor csv file 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https://boardgamegeek.com/filepage/136731/full-splendor-card-list-wpics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&lt;Biography&gt; Player Icons</a:t>
            </a:r>
            <a:endParaRPr/>
          </a:p>
          <a:p>
            <a:pPr indent="-298450" lvl="0" marL="457200" rtl="0" algn="l">
              <a:spcBef>
                <a:spcPts val="1000"/>
              </a:spcBef>
              <a:spcAft>
                <a:spcPts val="0"/>
              </a:spcAft>
              <a:buClr>
                <a:schemeClr val="hlink"/>
              </a:buClr>
              <a:buSzPts val="1100"/>
              <a:buFont typeface="Arial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https://www.biography.com/.image/ar_1:1%2Cc_fill%2Ccs_srgb%2Cg_face%2Cq_auto:good%2Cw300/MTY2MzU4MjUzMDA4MDcwMzE4/portrait-of-leonardo-da-vinci-1452-1519-getty.jpg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https://www.biography.com/.image/t_share/MTE5NTU2MzE1OTY2NDQwOTcx/raphael-41051-1-402.jpg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https://www.biography.com/.image/ar_1:1%2Cc_fill%2Ccs_srgb%2Cg_face%2Cq_auto:good%2Cw_300/"+"MTY2NTIzMzc4MTI2MDM4MjM5/vincent_van_gogh_self_portrait_painting_musee_dorsay_via_wikimedia_"+"commons_promojpg.jpg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/>
              <a:t>&lt;Masterpiece&gt; Player Icon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https://masterpieces-of-art.com/wp-content/uploads/2014/08/mona-lisa-leonardo-da-vinci-e1427514342170-520x520.jpg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4" name="Google Shape;144;p18"/>
          <p:cNvSpPr txBox="1"/>
          <p:nvPr>
            <p:ph idx="2" type="body"/>
          </p:nvPr>
        </p:nvSpPr>
        <p:spPr>
          <a:xfrm>
            <a:off x="4810475" y="1367425"/>
            <a:ext cx="4617900" cy="252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●"/>
            </a:pPr>
            <a:r>
              <a:rPr lang="en" sz="2200" u="sng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  <a:hlinkClick action="ppaction://hlinksldjump" r:id="rId3"/>
              </a:rPr>
              <a:t>What is Splendor？ </a:t>
            </a:r>
            <a:endParaRPr sz="22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●"/>
            </a:pPr>
            <a:r>
              <a:rPr lang="en" sz="2200" u="sng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  <a:hlinkClick action="ppaction://hlinksldjump" r:id="rId4"/>
              </a:rPr>
              <a:t>Design and Implementation</a:t>
            </a:r>
            <a:endParaRPr sz="22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●"/>
            </a:pPr>
            <a:r>
              <a:rPr lang="en" sz="2200" u="sng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  <a:hlinkClick action="ppaction://hlinksldjump" r:id="rId5"/>
              </a:rPr>
              <a:t>User Interface</a:t>
            </a:r>
            <a:endParaRPr sz="2200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683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Raleway"/>
              <a:buChar char="●"/>
            </a:pPr>
            <a:r>
              <a:rPr lang="en" sz="2200" u="sng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  <a:hlinkClick action="ppaction://hlinksldjump" r:id="rId6"/>
              </a:rPr>
              <a:t>Scrum Experience</a:t>
            </a:r>
            <a:endParaRPr sz="2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729450" y="1322450"/>
            <a:ext cx="76884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play </a:t>
            </a:r>
            <a:r>
              <a:rPr lang="en"/>
              <a:t>Splendor?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Cards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Gem tokens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Prestige Points</a:t>
            </a:r>
            <a:endParaRPr sz="2400"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Nobel cards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and Implementation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0350" y="0"/>
            <a:ext cx="753331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/>
        </p:nvSpPr>
        <p:spPr>
          <a:xfrm>
            <a:off x="717900" y="259550"/>
            <a:ext cx="3011100" cy="7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Lato"/>
                <a:ea typeface="Lato"/>
                <a:cs typeface="Lato"/>
                <a:sym typeface="Lato"/>
              </a:rPr>
              <a:t>CSV File</a:t>
            </a:r>
            <a:endParaRPr sz="2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9" name="Google Shape;1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5725" y="999050"/>
            <a:ext cx="6852542" cy="383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Interface &amp; Software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5"/>
          <p:cNvSpPr txBox="1"/>
          <p:nvPr>
            <p:ph idx="4294967295" type="title"/>
          </p:nvPr>
        </p:nvSpPr>
        <p:spPr>
          <a:xfrm>
            <a:off x="248800" y="4667650"/>
            <a:ext cx="2280600" cy="394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User Interface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